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8" r:id="rId9"/>
    <p:sldId id="263" r:id="rId10"/>
    <p:sldId id="264" r:id="rId11"/>
    <p:sldId id="265" r:id="rId12"/>
    <p:sldId id="267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7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990600"/>
            <a:ext cx="4800600" cy="92333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CA2YA23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981200" y="2319337"/>
            <a:ext cx="5867400" cy="3929063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447800"/>
            <a:ext cx="7086600" cy="5086008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পরিচিতিঃ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আবদুল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অহিদ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থানাকলোনী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বাঞ্ছারামপুর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ব্রাহ্মণবাড়িয়া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14400"/>
            <a:ext cx="7848600" cy="4632037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পরিচয়ঃ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চতুর্থ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pPr algn="ctr">
              <a:lnSpc>
                <a:spcPct val="150000"/>
              </a:lnSpc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মহীয়সী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রোকেয়া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----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  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600200"/>
            <a:ext cx="8458200" cy="3477875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ফলঃ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১।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পাঠ্যাংশ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২।রোকেয়া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৩।শুদ্ধ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উচ্চারণে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সাবলীল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     ৪।ছোট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066800"/>
            <a:ext cx="5638800" cy="70788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সৃষ্টিঃ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ছড়ার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219200"/>
            <a:ext cx="4876800" cy="13234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ধাপ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সমুহঃ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সংশ্লিষ্ট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3704"/>
          <a:stretch>
            <a:fillRect/>
          </a:stretch>
        </p:blipFill>
        <p:spPr bwMode="auto">
          <a:xfrm>
            <a:off x="228600" y="304800"/>
            <a:ext cx="3048000" cy="2505205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667000" y="3200400"/>
            <a:ext cx="3657600" cy="7694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মহীয়সী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রোকেয়া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egum_Rokey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993" y="304800"/>
            <a:ext cx="1842198" cy="2514600"/>
          </a:xfrm>
          <a:prstGeom prst="rect">
            <a:avLst/>
          </a:prstGeom>
        </p:spPr>
      </p:pic>
      <p:pic>
        <p:nvPicPr>
          <p:cNvPr id="5" name="Picture 4" descr="b-ruke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304800"/>
            <a:ext cx="2438400" cy="26778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4343400"/>
            <a:ext cx="8686800" cy="181588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বেগম</a:t>
            </a:r>
            <a:r>
              <a:rPr lang="en-US" sz="4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রোকেয়ার</a:t>
            </a:r>
            <a:endParaRPr lang="en-US" sz="40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জন্মঃ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৯ই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ডিসেম্বর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১৮৮০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খ্রীঃ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রংপুর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জেলার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পায়রাবন্দ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মৃত্যূঃ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৯ই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ডিসেম্বর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১৯৩২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খ্রীঃ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52400"/>
            <a:ext cx="6730552" cy="404118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3400" y="4800600"/>
            <a:ext cx="82296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বেগম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লুকিয়ে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পড়ছে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বাইরে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মেয়েদের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পড়াশুনার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চল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ছিলনা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066800"/>
            <a:ext cx="7391400" cy="3170099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শব্দার্থঃ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জমিদার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------------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ধনী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ব্যক্তি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বনেদি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---------------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অভিজাত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বিষণ্ন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---------------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দুঃখিত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তক্তপোষ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---------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চৌকি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167640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বিষণ্ন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1828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667000" y="1715869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ণ্ন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91000" y="1752600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800600" y="1752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ন 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657600" y="1676400"/>
            <a:ext cx="53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ণ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24200" y="17526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1371600" y="28956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90800" y="2895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71800" y="29350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জ্ঞ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57600" y="2895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91000" y="29718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24400" y="2935069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34000" y="29718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ঞ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90600" y="609600"/>
            <a:ext cx="5486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বর্ণের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গঠনঃ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381000"/>
            <a:ext cx="3657600" cy="70788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19400" y="4419600"/>
            <a:ext cx="3276600" cy="707886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শিক্ষার্থীর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685800"/>
            <a:ext cx="8001000" cy="255454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প্রশ্নঃ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১।বেগম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জন্মগ্রহন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২।রোকেয়ার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সকালে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ঘুম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ভাঙে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কিসের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ডাকে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৩।অবরোধ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38200"/>
            <a:ext cx="7086600" cy="415498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উত্তরঃ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১।বেগম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রংপুরের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পায়রাবন্দ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জন্মগ্রহন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২।ঘুঘুর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ডাকে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৩।বাড়ির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নির্দিষ্ট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গণ্ডির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আটকে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6858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066800"/>
            <a:ext cx="7772400" cy="3054682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বেগম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৫টি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বলব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19200"/>
            <a:ext cx="8229600" cy="112744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228600"/>
            <a:ext cx="8991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sz="3600" b="1" u="sng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মৌখিকঃ</a:t>
            </a:r>
            <a:endParaRPr lang="en-US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রোকেয়ার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রোকেয়ার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ভাই-বোন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 </a:t>
            </a:r>
          </a:p>
          <a:p>
            <a:pPr>
              <a:lnSpc>
                <a:spcPct val="150000"/>
              </a:lnSpc>
            </a:pP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লিখিতঃ</a:t>
            </a:r>
            <a:endParaRPr lang="en-US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বাড়িতে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রোকেয়া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লুকিয়ে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থাকতেন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676400"/>
            <a:ext cx="5867400" cy="1107996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883" y="2943224"/>
            <a:ext cx="4805917" cy="32289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246</Words>
  <Application>Microsoft Office PowerPoint</Application>
  <PresentationFormat>On-screen Show (4:3)</PresentationFormat>
  <Paragraphs>65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     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Acer1</cp:lastModifiedBy>
  <cp:revision>81</cp:revision>
  <dcterms:created xsi:type="dcterms:W3CDTF">2006-08-16T00:00:00Z</dcterms:created>
  <dcterms:modified xsi:type="dcterms:W3CDTF">2013-05-30T04:45:40Z</dcterms:modified>
</cp:coreProperties>
</file>